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4" r:id="rId5"/>
    <p:sldId id="267" r:id="rId6"/>
    <p:sldId id="259" r:id="rId7"/>
    <p:sldId id="260" r:id="rId8"/>
    <p:sldId id="261" r:id="rId9"/>
    <p:sldId id="268" r:id="rId10"/>
    <p:sldId id="263" r:id="rId11"/>
    <p:sldId id="265" r:id="rId12"/>
    <p:sldId id="262" r:id="rId13"/>
    <p:sldId id="266" r:id="rId14"/>
    <p:sldId id="270" r:id="rId15"/>
    <p:sldId id="269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E9DF8-7AB5-4DBD-876C-4716DCB2FCB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39EEDD9-44AB-4658-B036-F280AF72FC46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PT" dirty="0" smtClean="0"/>
            <a:t>Ta</a:t>
          </a:r>
          <a:endParaRPr lang="pt-PT" dirty="0"/>
        </a:p>
      </dgm:t>
    </dgm:pt>
    <dgm:pt modelId="{9E448A3C-BC3E-414C-A78D-CBE02592DB33}" type="parTrans" cxnId="{B3E06EF6-0CBD-4485-BAA1-5DC9E6734D73}">
      <dgm:prSet/>
      <dgm:spPr/>
      <dgm:t>
        <a:bodyPr/>
        <a:lstStyle/>
        <a:p>
          <a:endParaRPr lang="pt-PT"/>
        </a:p>
      </dgm:t>
    </dgm:pt>
    <dgm:pt modelId="{EEFC3943-A96F-4551-95D6-986C558B055E}" type="sibTrans" cxnId="{B3E06EF6-0CBD-4485-BAA1-5DC9E6734D73}">
      <dgm:prSet/>
      <dgm:spPr/>
      <dgm:t>
        <a:bodyPr/>
        <a:lstStyle/>
        <a:p>
          <a:endParaRPr lang="pt-PT"/>
        </a:p>
      </dgm:t>
    </dgm:pt>
    <dgm:pt modelId="{6768BC0C-AA14-4BF8-A351-3114AD3D03DA}">
      <dgm:prSet phldrT="[Texto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PT" dirty="0" smtClean="0"/>
            <a:t>Camada de protecção</a:t>
          </a:r>
          <a:endParaRPr lang="pt-PT" dirty="0"/>
        </a:p>
      </dgm:t>
    </dgm:pt>
    <dgm:pt modelId="{3C575553-497D-4112-B416-C65CAED6C0EF}" type="parTrans" cxnId="{EE88A0EE-3246-4774-8E3A-8DCF102FB974}">
      <dgm:prSet/>
      <dgm:spPr/>
      <dgm:t>
        <a:bodyPr/>
        <a:lstStyle/>
        <a:p>
          <a:endParaRPr lang="pt-PT"/>
        </a:p>
      </dgm:t>
    </dgm:pt>
    <dgm:pt modelId="{9D8AAA4C-6859-4FDD-AC82-5971862E97C6}" type="sibTrans" cxnId="{EE88A0EE-3246-4774-8E3A-8DCF102FB974}">
      <dgm:prSet/>
      <dgm:spPr/>
      <dgm:t>
        <a:bodyPr/>
        <a:lstStyle/>
        <a:p>
          <a:endParaRPr lang="pt-PT"/>
        </a:p>
      </dgm:t>
    </dgm:pt>
    <dgm:pt modelId="{75FDC3D3-2A55-42C3-8113-03342C821F21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PT" dirty="0" err="1" smtClean="0"/>
            <a:t>CoFe</a:t>
          </a:r>
          <a:endParaRPr lang="pt-PT" dirty="0"/>
        </a:p>
      </dgm:t>
    </dgm:pt>
    <dgm:pt modelId="{11E33498-B907-422B-A4E2-1E9DECF2FB06}" type="parTrans" cxnId="{386D11C2-DA3A-4FBF-AD57-DA003A2AB982}">
      <dgm:prSet/>
      <dgm:spPr/>
      <dgm:t>
        <a:bodyPr/>
        <a:lstStyle/>
        <a:p>
          <a:endParaRPr lang="pt-PT"/>
        </a:p>
      </dgm:t>
    </dgm:pt>
    <dgm:pt modelId="{CF48C790-219F-4E1A-BE07-8181D727526E}" type="sibTrans" cxnId="{386D11C2-DA3A-4FBF-AD57-DA003A2AB982}">
      <dgm:prSet/>
      <dgm:spPr/>
      <dgm:t>
        <a:bodyPr/>
        <a:lstStyle/>
        <a:p>
          <a:endParaRPr lang="pt-PT"/>
        </a:p>
      </dgm:t>
    </dgm:pt>
    <dgm:pt modelId="{FA549472-9217-4994-9E68-A049AC6239DB}">
      <dgm:prSet phldrT="[Texto]"/>
      <dgm:spPr/>
      <dgm:t>
        <a:bodyPr/>
        <a:lstStyle/>
        <a:p>
          <a:r>
            <a:rPr lang="pt-PT" dirty="0" smtClean="0"/>
            <a:t>Camada </a:t>
          </a:r>
          <a:r>
            <a:rPr lang="pt-PT" dirty="0" err="1" smtClean="0"/>
            <a:t>ferromagnética</a:t>
          </a:r>
          <a:r>
            <a:rPr lang="pt-PT" dirty="0" smtClean="0"/>
            <a:t> fixa</a:t>
          </a:r>
          <a:endParaRPr lang="pt-PT" dirty="0"/>
        </a:p>
      </dgm:t>
    </dgm:pt>
    <dgm:pt modelId="{98C3414F-79BC-4215-A815-FA2795FB995D}" type="parTrans" cxnId="{36AA4A03-364D-4623-8583-E1D6B164931E}">
      <dgm:prSet/>
      <dgm:spPr/>
      <dgm:t>
        <a:bodyPr/>
        <a:lstStyle/>
        <a:p>
          <a:endParaRPr lang="pt-PT"/>
        </a:p>
      </dgm:t>
    </dgm:pt>
    <dgm:pt modelId="{B4770181-339E-4E2F-940E-F70F4548FAE4}" type="sibTrans" cxnId="{36AA4A03-364D-4623-8583-E1D6B164931E}">
      <dgm:prSet/>
      <dgm:spPr/>
      <dgm:t>
        <a:bodyPr/>
        <a:lstStyle/>
        <a:p>
          <a:endParaRPr lang="pt-PT"/>
        </a:p>
      </dgm:t>
    </dgm:pt>
    <dgm:pt modelId="{7F168925-FA78-4E88-937B-7BECA7885D07}">
      <dgm:prSet phldrT="[Texto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PT" dirty="0" smtClean="0"/>
            <a:t>Camada </a:t>
          </a:r>
          <a:r>
            <a:rPr lang="pt-PT" dirty="0" err="1" smtClean="0"/>
            <a:t>antiferromagnética</a:t>
          </a:r>
          <a:endParaRPr lang="pt-PT" dirty="0"/>
        </a:p>
      </dgm:t>
    </dgm:pt>
    <dgm:pt modelId="{9A5BFCD1-4831-4B4D-9DF9-399F90819493}" type="sibTrans" cxnId="{86D5C3CD-A0A5-4C8C-BD5E-8B20B6D2C75C}">
      <dgm:prSet/>
      <dgm:spPr/>
      <dgm:t>
        <a:bodyPr/>
        <a:lstStyle/>
        <a:p>
          <a:endParaRPr lang="pt-PT"/>
        </a:p>
      </dgm:t>
    </dgm:pt>
    <dgm:pt modelId="{4B22BB93-88B0-426A-ABA5-9270CA99AB1B}" type="parTrans" cxnId="{86D5C3CD-A0A5-4C8C-BD5E-8B20B6D2C75C}">
      <dgm:prSet/>
      <dgm:spPr/>
      <dgm:t>
        <a:bodyPr/>
        <a:lstStyle/>
        <a:p>
          <a:endParaRPr lang="pt-PT"/>
        </a:p>
      </dgm:t>
    </dgm:pt>
    <dgm:pt modelId="{C69902D4-37BA-4985-AF7D-3A71F1385D72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PT" dirty="0" err="1" smtClean="0"/>
            <a:t>MnIr</a:t>
          </a:r>
          <a:endParaRPr lang="pt-PT" dirty="0"/>
        </a:p>
      </dgm:t>
    </dgm:pt>
    <dgm:pt modelId="{FF2E7D6F-EF1F-4901-9A39-18D5EC55B40B}" type="sibTrans" cxnId="{32928E85-396D-408A-A6DA-6633C7CC95E0}">
      <dgm:prSet/>
      <dgm:spPr/>
      <dgm:t>
        <a:bodyPr/>
        <a:lstStyle/>
        <a:p>
          <a:endParaRPr lang="pt-PT"/>
        </a:p>
      </dgm:t>
    </dgm:pt>
    <dgm:pt modelId="{512F573E-0FB6-4CF8-B7F0-1C37731ED2FF}" type="parTrans" cxnId="{32928E85-396D-408A-A6DA-6633C7CC95E0}">
      <dgm:prSet/>
      <dgm:spPr/>
      <dgm:t>
        <a:bodyPr/>
        <a:lstStyle/>
        <a:p>
          <a:endParaRPr lang="pt-PT"/>
        </a:p>
      </dgm:t>
    </dgm:pt>
    <dgm:pt modelId="{7F0ADBF8-6C35-469C-98DC-984CD18BAEE8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PT" dirty="0" smtClean="0"/>
            <a:t>Cu</a:t>
          </a:r>
          <a:endParaRPr lang="pt-PT" dirty="0"/>
        </a:p>
      </dgm:t>
    </dgm:pt>
    <dgm:pt modelId="{C6B9E612-47A2-469C-B9D3-9AF333188B5A}" type="parTrans" cxnId="{3E94127D-EC6C-45C4-9F6B-0DD71E9F7AE7}">
      <dgm:prSet/>
      <dgm:spPr/>
      <dgm:t>
        <a:bodyPr/>
        <a:lstStyle/>
        <a:p>
          <a:endParaRPr lang="pt-PT"/>
        </a:p>
      </dgm:t>
    </dgm:pt>
    <dgm:pt modelId="{5822B25F-5DA6-4329-B352-95D238EE857A}" type="sibTrans" cxnId="{3E94127D-EC6C-45C4-9F6B-0DD71E9F7AE7}">
      <dgm:prSet/>
      <dgm:spPr/>
      <dgm:t>
        <a:bodyPr/>
        <a:lstStyle/>
        <a:p>
          <a:endParaRPr lang="pt-PT"/>
        </a:p>
      </dgm:t>
    </dgm:pt>
    <dgm:pt modelId="{836AE0D0-5860-4F6C-95FD-FD00586822F3}">
      <dgm:prSet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PT" dirty="0" smtClean="0"/>
            <a:t>Camada não magnética</a:t>
          </a:r>
          <a:endParaRPr lang="pt-PT" dirty="0"/>
        </a:p>
      </dgm:t>
    </dgm:pt>
    <dgm:pt modelId="{CDD1C0BF-F852-4533-BB77-684DB299B5F2}" type="parTrans" cxnId="{76517FA2-4F1C-4CCB-ACE4-4222DFEAEABA}">
      <dgm:prSet/>
      <dgm:spPr/>
      <dgm:t>
        <a:bodyPr/>
        <a:lstStyle/>
        <a:p>
          <a:endParaRPr lang="pt-PT"/>
        </a:p>
      </dgm:t>
    </dgm:pt>
    <dgm:pt modelId="{20E63C21-20F2-46F9-89CC-F61CBB8FAD39}" type="sibTrans" cxnId="{76517FA2-4F1C-4CCB-ACE4-4222DFEAEABA}">
      <dgm:prSet/>
      <dgm:spPr/>
      <dgm:t>
        <a:bodyPr/>
        <a:lstStyle/>
        <a:p>
          <a:endParaRPr lang="pt-PT"/>
        </a:p>
      </dgm:t>
    </dgm:pt>
    <dgm:pt modelId="{91EA0E71-CE04-48B9-B3A5-93672176410B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PT" dirty="0" err="1" smtClean="0"/>
            <a:t>CoFe</a:t>
          </a:r>
          <a:r>
            <a:rPr lang="pt-PT" dirty="0" smtClean="0"/>
            <a:t>/</a:t>
          </a:r>
          <a:r>
            <a:rPr lang="pt-PT" dirty="0" err="1" smtClean="0"/>
            <a:t>NiFe</a:t>
          </a:r>
          <a:endParaRPr lang="pt-PT" dirty="0"/>
        </a:p>
      </dgm:t>
    </dgm:pt>
    <dgm:pt modelId="{26F3BF90-6C96-4DDC-92CA-CC7A39A10DF4}" type="parTrans" cxnId="{E08A2A1D-1089-40B3-B03E-C08404314EA4}">
      <dgm:prSet/>
      <dgm:spPr/>
      <dgm:t>
        <a:bodyPr/>
        <a:lstStyle/>
        <a:p>
          <a:endParaRPr lang="pt-PT"/>
        </a:p>
      </dgm:t>
    </dgm:pt>
    <dgm:pt modelId="{1396B37E-C70D-44B6-9947-744F3409C2AB}" type="sibTrans" cxnId="{E08A2A1D-1089-40B3-B03E-C08404314EA4}">
      <dgm:prSet/>
      <dgm:spPr/>
      <dgm:t>
        <a:bodyPr/>
        <a:lstStyle/>
        <a:p>
          <a:endParaRPr lang="pt-PT"/>
        </a:p>
      </dgm:t>
    </dgm:pt>
    <dgm:pt modelId="{25B3F0FE-2FFD-4000-B66F-24343B7DB8A4}">
      <dgm:prSet/>
      <dgm:spPr/>
      <dgm:t>
        <a:bodyPr/>
        <a:lstStyle/>
        <a:p>
          <a:r>
            <a:rPr lang="pt-PT" dirty="0" smtClean="0"/>
            <a:t>Camada </a:t>
          </a:r>
          <a:r>
            <a:rPr lang="pt-PT" dirty="0" err="1" smtClean="0"/>
            <a:t>ferromagnética</a:t>
          </a:r>
          <a:r>
            <a:rPr lang="pt-PT" dirty="0" smtClean="0"/>
            <a:t> livre</a:t>
          </a:r>
          <a:endParaRPr lang="pt-PT" dirty="0"/>
        </a:p>
      </dgm:t>
    </dgm:pt>
    <dgm:pt modelId="{FB099084-FDBF-4533-9A57-A50F39DE5B2B}" type="parTrans" cxnId="{4A7BBF49-5C57-47F0-A10A-5EF21A40E027}">
      <dgm:prSet/>
      <dgm:spPr/>
      <dgm:t>
        <a:bodyPr/>
        <a:lstStyle/>
        <a:p>
          <a:endParaRPr lang="pt-PT"/>
        </a:p>
      </dgm:t>
    </dgm:pt>
    <dgm:pt modelId="{0F6075CF-17B7-420A-A524-5E89D3BF2C8E}" type="sibTrans" cxnId="{4A7BBF49-5C57-47F0-A10A-5EF21A40E027}">
      <dgm:prSet/>
      <dgm:spPr/>
      <dgm:t>
        <a:bodyPr/>
        <a:lstStyle/>
        <a:p>
          <a:endParaRPr lang="pt-PT"/>
        </a:p>
      </dgm:t>
    </dgm:pt>
    <dgm:pt modelId="{15408CA9-0C1A-4782-8219-EE2B079929D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PT" dirty="0" smtClean="0"/>
            <a:t>Ta</a:t>
          </a:r>
          <a:endParaRPr lang="pt-PT" dirty="0"/>
        </a:p>
      </dgm:t>
    </dgm:pt>
    <dgm:pt modelId="{18FC91EF-3B25-411E-B6E7-B8FCCD142744}" type="parTrans" cxnId="{ED7C9530-F4ED-4CBC-B4D4-197605F06AB4}">
      <dgm:prSet/>
      <dgm:spPr/>
      <dgm:t>
        <a:bodyPr/>
        <a:lstStyle/>
        <a:p>
          <a:endParaRPr lang="pt-PT"/>
        </a:p>
      </dgm:t>
    </dgm:pt>
    <dgm:pt modelId="{31B5257E-5671-44ED-8960-A48FA43F4E00}" type="sibTrans" cxnId="{ED7C9530-F4ED-4CBC-B4D4-197605F06AB4}">
      <dgm:prSet/>
      <dgm:spPr/>
      <dgm:t>
        <a:bodyPr/>
        <a:lstStyle/>
        <a:p>
          <a:endParaRPr lang="pt-PT"/>
        </a:p>
      </dgm:t>
    </dgm:pt>
    <dgm:pt modelId="{843EA721-9218-46DF-973F-3CD78D187A4B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PT" dirty="0" smtClean="0"/>
            <a:t>Camada de adaptação</a:t>
          </a:r>
          <a:endParaRPr lang="pt-PT" dirty="0"/>
        </a:p>
      </dgm:t>
    </dgm:pt>
    <dgm:pt modelId="{9A5AF74F-9DCB-4B39-97A9-5D3CD0D90394}" type="parTrans" cxnId="{B309F1FD-29AE-4C84-87D0-63FB240BD8BF}">
      <dgm:prSet/>
      <dgm:spPr/>
      <dgm:t>
        <a:bodyPr/>
        <a:lstStyle/>
        <a:p>
          <a:endParaRPr lang="pt-PT"/>
        </a:p>
      </dgm:t>
    </dgm:pt>
    <dgm:pt modelId="{DC148820-0017-4B3B-A2EC-D41985C748F6}" type="sibTrans" cxnId="{B309F1FD-29AE-4C84-87D0-63FB240BD8BF}">
      <dgm:prSet/>
      <dgm:spPr/>
      <dgm:t>
        <a:bodyPr/>
        <a:lstStyle/>
        <a:p>
          <a:endParaRPr lang="pt-PT"/>
        </a:p>
      </dgm:t>
    </dgm:pt>
    <dgm:pt modelId="{94C003E3-F36F-4360-A874-585EB736FEA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PT" dirty="0" smtClean="0"/>
            <a:t>Vidro</a:t>
          </a:r>
          <a:endParaRPr lang="pt-PT" dirty="0"/>
        </a:p>
      </dgm:t>
    </dgm:pt>
    <dgm:pt modelId="{4B36B81D-E3CF-4934-8BFC-0EA9E7DA43AF}" type="parTrans" cxnId="{0FDF7B78-5FB7-4471-901D-AD6CD2C5E77C}">
      <dgm:prSet/>
      <dgm:spPr/>
      <dgm:t>
        <a:bodyPr/>
        <a:lstStyle/>
        <a:p>
          <a:endParaRPr lang="pt-PT"/>
        </a:p>
      </dgm:t>
    </dgm:pt>
    <dgm:pt modelId="{D1988F11-8CCA-412A-8B3C-C33A2F3F666B}" type="sibTrans" cxnId="{0FDF7B78-5FB7-4471-901D-AD6CD2C5E77C}">
      <dgm:prSet/>
      <dgm:spPr/>
      <dgm:t>
        <a:bodyPr/>
        <a:lstStyle/>
        <a:p>
          <a:endParaRPr lang="pt-PT"/>
        </a:p>
      </dgm:t>
    </dgm:pt>
    <dgm:pt modelId="{50267FC3-DF65-462E-A13E-B0B68E51E97D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pt-PT" dirty="0" smtClean="0"/>
            <a:t>Substrato</a:t>
          </a:r>
          <a:endParaRPr lang="pt-PT" dirty="0"/>
        </a:p>
      </dgm:t>
    </dgm:pt>
    <dgm:pt modelId="{03FFA4A6-539D-4933-8922-C9ECF6D18527}" type="parTrans" cxnId="{E5993CC5-A874-406A-BD35-546A54291A80}">
      <dgm:prSet/>
      <dgm:spPr/>
      <dgm:t>
        <a:bodyPr/>
        <a:lstStyle/>
        <a:p>
          <a:endParaRPr lang="pt-PT"/>
        </a:p>
      </dgm:t>
    </dgm:pt>
    <dgm:pt modelId="{5F798D6F-1C43-4FA6-A0D6-9AF3B6D090C4}" type="sibTrans" cxnId="{E5993CC5-A874-406A-BD35-546A54291A80}">
      <dgm:prSet/>
      <dgm:spPr/>
      <dgm:t>
        <a:bodyPr/>
        <a:lstStyle/>
        <a:p>
          <a:endParaRPr lang="pt-PT"/>
        </a:p>
      </dgm:t>
    </dgm:pt>
    <dgm:pt modelId="{D93E38F4-7E85-4273-B20E-3DCD71E6DF06}" type="pres">
      <dgm:prSet presAssocID="{E3CE9DF8-7AB5-4DBD-876C-4716DCB2FC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65C046A-3D99-4E26-9375-DE79B8CE4F75}" type="pres">
      <dgm:prSet presAssocID="{739EEDD9-44AB-4658-B036-F280AF72FC46}" presName="linNode" presStyleCnt="0"/>
      <dgm:spPr/>
    </dgm:pt>
    <dgm:pt modelId="{578C6510-4852-43A3-87A5-9C279CA36742}" type="pres">
      <dgm:prSet presAssocID="{739EEDD9-44AB-4658-B036-F280AF72FC46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5932A30-D352-4666-AC21-E97FA1643290}" type="pres">
      <dgm:prSet presAssocID="{739EEDD9-44AB-4658-B036-F280AF72FC46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A80D081-C406-4833-90A3-4C7187DF998A}" type="pres">
      <dgm:prSet presAssocID="{EEFC3943-A96F-4551-95D6-986C558B055E}" presName="sp" presStyleCnt="0"/>
      <dgm:spPr/>
    </dgm:pt>
    <dgm:pt modelId="{1D596E69-AE26-4F2C-B9D9-F939B63E9E40}" type="pres">
      <dgm:prSet presAssocID="{C69902D4-37BA-4985-AF7D-3A71F1385D72}" presName="linNode" presStyleCnt="0"/>
      <dgm:spPr/>
    </dgm:pt>
    <dgm:pt modelId="{5CCF0F66-28FF-4177-97F7-F0ED7EC4A8E2}" type="pres">
      <dgm:prSet presAssocID="{C69902D4-37BA-4985-AF7D-3A71F1385D72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D3CF9BE-C788-4018-A8E6-B70545FF9208}" type="pres">
      <dgm:prSet presAssocID="{C69902D4-37BA-4985-AF7D-3A71F1385D72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FF35A06-B36B-4F06-AD11-99B18A796783}" type="pres">
      <dgm:prSet presAssocID="{FF2E7D6F-EF1F-4901-9A39-18D5EC55B40B}" presName="sp" presStyleCnt="0"/>
      <dgm:spPr/>
    </dgm:pt>
    <dgm:pt modelId="{38ACCE99-1B98-494E-B938-B62BF99188D6}" type="pres">
      <dgm:prSet presAssocID="{75FDC3D3-2A55-42C3-8113-03342C821F21}" presName="linNode" presStyleCnt="0"/>
      <dgm:spPr/>
    </dgm:pt>
    <dgm:pt modelId="{2E81241B-964D-4C93-BEBA-5EE5FEF93DD8}" type="pres">
      <dgm:prSet presAssocID="{75FDC3D3-2A55-42C3-8113-03342C821F21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9687A56-D92C-41D9-8802-78BF3C6AB89A}" type="pres">
      <dgm:prSet presAssocID="{75FDC3D3-2A55-42C3-8113-03342C821F21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5F4E794-6E77-46D8-9558-974D95468EE7}" type="pres">
      <dgm:prSet presAssocID="{CF48C790-219F-4E1A-BE07-8181D727526E}" presName="sp" presStyleCnt="0"/>
      <dgm:spPr/>
    </dgm:pt>
    <dgm:pt modelId="{70742F89-69B3-4928-AE20-BE19DC45A36D}" type="pres">
      <dgm:prSet presAssocID="{7F0ADBF8-6C35-469C-98DC-984CD18BAEE8}" presName="linNode" presStyleCnt="0"/>
      <dgm:spPr/>
    </dgm:pt>
    <dgm:pt modelId="{06160E20-9C0F-4D33-B644-58B9EB0F10FF}" type="pres">
      <dgm:prSet presAssocID="{7F0ADBF8-6C35-469C-98DC-984CD18BAEE8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FEFFD5C-F7CC-46F4-8452-A4EBAA3867A0}" type="pres">
      <dgm:prSet presAssocID="{7F0ADBF8-6C35-469C-98DC-984CD18BAEE8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5087D58-0E82-4C61-B0B0-C5EE7ACD8EAF}" type="pres">
      <dgm:prSet presAssocID="{5822B25F-5DA6-4329-B352-95D238EE857A}" presName="sp" presStyleCnt="0"/>
      <dgm:spPr/>
    </dgm:pt>
    <dgm:pt modelId="{0A13BDF7-3D51-4FE0-A2FE-72BF4FF1D80C}" type="pres">
      <dgm:prSet presAssocID="{91EA0E71-CE04-48B9-B3A5-93672176410B}" presName="linNode" presStyleCnt="0"/>
      <dgm:spPr/>
    </dgm:pt>
    <dgm:pt modelId="{47F425C8-57FB-4110-A2B3-8793ED5157E5}" type="pres">
      <dgm:prSet presAssocID="{91EA0E71-CE04-48B9-B3A5-93672176410B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0D232ED-6243-4DC8-8A03-C4D30CFCA194}" type="pres">
      <dgm:prSet presAssocID="{91EA0E71-CE04-48B9-B3A5-93672176410B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A2EAEF6-AD01-49DA-A410-BCC2355B5F5A}" type="pres">
      <dgm:prSet presAssocID="{1396B37E-C70D-44B6-9947-744F3409C2AB}" presName="sp" presStyleCnt="0"/>
      <dgm:spPr/>
    </dgm:pt>
    <dgm:pt modelId="{3D72DE39-B9FF-4ABE-8EC2-916FB559EAAB}" type="pres">
      <dgm:prSet presAssocID="{15408CA9-0C1A-4782-8219-EE2B079929D6}" presName="linNode" presStyleCnt="0"/>
      <dgm:spPr/>
    </dgm:pt>
    <dgm:pt modelId="{1253252E-6DDF-4087-B10F-AF5E8E9F5793}" type="pres">
      <dgm:prSet presAssocID="{15408CA9-0C1A-4782-8219-EE2B079929D6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8366F6-7D2F-45E3-A9F2-731BDFD859F8}" type="pres">
      <dgm:prSet presAssocID="{15408CA9-0C1A-4782-8219-EE2B079929D6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05B0B65-B911-4607-BA5B-2D4656F79F9E}" type="pres">
      <dgm:prSet presAssocID="{31B5257E-5671-44ED-8960-A48FA43F4E00}" presName="sp" presStyleCnt="0"/>
      <dgm:spPr/>
    </dgm:pt>
    <dgm:pt modelId="{C98539F6-ECDA-4712-AE65-1EF818C2A2C1}" type="pres">
      <dgm:prSet presAssocID="{94C003E3-F36F-4360-A874-585EB736FEAC}" presName="linNode" presStyleCnt="0"/>
      <dgm:spPr/>
    </dgm:pt>
    <dgm:pt modelId="{826F102F-E186-4589-BE0D-3AAEE0FA8D15}" type="pres">
      <dgm:prSet presAssocID="{94C003E3-F36F-4360-A874-585EB736FEAC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7012803-BAFB-4544-8B9E-42F10B5CBF1B}" type="pres">
      <dgm:prSet presAssocID="{94C003E3-F36F-4360-A874-585EB736FEAC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E1C288B-3820-4DA0-9F52-430B4DF91DF5}" type="presOf" srcId="{FA549472-9217-4994-9E68-A049AC6239DB}" destId="{B9687A56-D92C-41D9-8802-78BF3C6AB89A}" srcOrd="0" destOrd="0" presId="urn:microsoft.com/office/officeart/2005/8/layout/vList5"/>
    <dgm:cxn modelId="{86D5C3CD-A0A5-4C8C-BD5E-8B20B6D2C75C}" srcId="{C69902D4-37BA-4985-AF7D-3A71F1385D72}" destId="{7F168925-FA78-4E88-937B-7BECA7885D07}" srcOrd="0" destOrd="0" parTransId="{4B22BB93-88B0-426A-ABA5-9270CA99AB1B}" sibTransId="{9A5BFCD1-4831-4B4D-9DF9-399F90819493}"/>
    <dgm:cxn modelId="{B309F1FD-29AE-4C84-87D0-63FB240BD8BF}" srcId="{15408CA9-0C1A-4782-8219-EE2B079929D6}" destId="{843EA721-9218-46DF-973F-3CD78D187A4B}" srcOrd="0" destOrd="0" parTransId="{9A5AF74F-9DCB-4B39-97A9-5D3CD0D90394}" sibTransId="{DC148820-0017-4B3B-A2EC-D41985C748F6}"/>
    <dgm:cxn modelId="{E08A2A1D-1089-40B3-B03E-C08404314EA4}" srcId="{E3CE9DF8-7AB5-4DBD-876C-4716DCB2FCBD}" destId="{91EA0E71-CE04-48B9-B3A5-93672176410B}" srcOrd="4" destOrd="0" parTransId="{26F3BF90-6C96-4DDC-92CA-CC7A39A10DF4}" sibTransId="{1396B37E-C70D-44B6-9947-744F3409C2AB}"/>
    <dgm:cxn modelId="{386D11C2-DA3A-4FBF-AD57-DA003A2AB982}" srcId="{E3CE9DF8-7AB5-4DBD-876C-4716DCB2FCBD}" destId="{75FDC3D3-2A55-42C3-8113-03342C821F21}" srcOrd="2" destOrd="0" parTransId="{11E33498-B907-422B-A4E2-1E9DECF2FB06}" sibTransId="{CF48C790-219F-4E1A-BE07-8181D727526E}"/>
    <dgm:cxn modelId="{B3E06EF6-0CBD-4485-BAA1-5DC9E6734D73}" srcId="{E3CE9DF8-7AB5-4DBD-876C-4716DCB2FCBD}" destId="{739EEDD9-44AB-4658-B036-F280AF72FC46}" srcOrd="0" destOrd="0" parTransId="{9E448A3C-BC3E-414C-A78D-CBE02592DB33}" sibTransId="{EEFC3943-A96F-4551-95D6-986C558B055E}"/>
    <dgm:cxn modelId="{99DD410C-A7C1-4273-AE30-4DFF880B34CF}" type="presOf" srcId="{836AE0D0-5860-4F6C-95FD-FD00586822F3}" destId="{4FEFFD5C-F7CC-46F4-8452-A4EBAA3867A0}" srcOrd="0" destOrd="0" presId="urn:microsoft.com/office/officeart/2005/8/layout/vList5"/>
    <dgm:cxn modelId="{427189DA-60B2-4DAD-BAF3-C5251793C94B}" type="presOf" srcId="{25B3F0FE-2FFD-4000-B66F-24343B7DB8A4}" destId="{00D232ED-6243-4DC8-8A03-C4D30CFCA194}" srcOrd="0" destOrd="0" presId="urn:microsoft.com/office/officeart/2005/8/layout/vList5"/>
    <dgm:cxn modelId="{3E94127D-EC6C-45C4-9F6B-0DD71E9F7AE7}" srcId="{E3CE9DF8-7AB5-4DBD-876C-4716DCB2FCBD}" destId="{7F0ADBF8-6C35-469C-98DC-984CD18BAEE8}" srcOrd="3" destOrd="0" parTransId="{C6B9E612-47A2-469C-B9D3-9AF333188B5A}" sibTransId="{5822B25F-5DA6-4329-B352-95D238EE857A}"/>
    <dgm:cxn modelId="{FA23460A-A0F3-445C-82EA-DBC3F7BB98B8}" type="presOf" srcId="{7F168925-FA78-4E88-937B-7BECA7885D07}" destId="{1D3CF9BE-C788-4018-A8E6-B70545FF9208}" srcOrd="0" destOrd="0" presId="urn:microsoft.com/office/officeart/2005/8/layout/vList5"/>
    <dgm:cxn modelId="{0FDF7B78-5FB7-4471-901D-AD6CD2C5E77C}" srcId="{E3CE9DF8-7AB5-4DBD-876C-4716DCB2FCBD}" destId="{94C003E3-F36F-4360-A874-585EB736FEAC}" srcOrd="6" destOrd="0" parTransId="{4B36B81D-E3CF-4934-8BFC-0EA9E7DA43AF}" sibTransId="{D1988F11-8CCA-412A-8B3C-C33A2F3F666B}"/>
    <dgm:cxn modelId="{EE88A0EE-3246-4774-8E3A-8DCF102FB974}" srcId="{739EEDD9-44AB-4658-B036-F280AF72FC46}" destId="{6768BC0C-AA14-4BF8-A351-3114AD3D03DA}" srcOrd="0" destOrd="0" parTransId="{3C575553-497D-4112-B416-C65CAED6C0EF}" sibTransId="{9D8AAA4C-6859-4FDD-AC82-5971862E97C6}"/>
    <dgm:cxn modelId="{2FCFC257-7DC3-4991-9135-E8C4F7DC75FD}" type="presOf" srcId="{75FDC3D3-2A55-42C3-8113-03342C821F21}" destId="{2E81241B-964D-4C93-BEBA-5EE5FEF93DD8}" srcOrd="0" destOrd="0" presId="urn:microsoft.com/office/officeart/2005/8/layout/vList5"/>
    <dgm:cxn modelId="{4F859E19-F232-4BEA-8843-079A9F58B18F}" type="presOf" srcId="{94C003E3-F36F-4360-A874-585EB736FEAC}" destId="{826F102F-E186-4589-BE0D-3AAEE0FA8D15}" srcOrd="0" destOrd="0" presId="urn:microsoft.com/office/officeart/2005/8/layout/vList5"/>
    <dgm:cxn modelId="{ED7C9530-F4ED-4CBC-B4D4-197605F06AB4}" srcId="{E3CE9DF8-7AB5-4DBD-876C-4716DCB2FCBD}" destId="{15408CA9-0C1A-4782-8219-EE2B079929D6}" srcOrd="5" destOrd="0" parTransId="{18FC91EF-3B25-411E-B6E7-B8FCCD142744}" sibTransId="{31B5257E-5671-44ED-8960-A48FA43F4E00}"/>
    <dgm:cxn modelId="{960EC69C-018D-4377-93D2-B8BC7A94E6C4}" type="presOf" srcId="{739EEDD9-44AB-4658-B036-F280AF72FC46}" destId="{578C6510-4852-43A3-87A5-9C279CA36742}" srcOrd="0" destOrd="0" presId="urn:microsoft.com/office/officeart/2005/8/layout/vList5"/>
    <dgm:cxn modelId="{6C9AD7DA-E2E0-44F1-9CB0-652ECE69B70C}" type="presOf" srcId="{15408CA9-0C1A-4782-8219-EE2B079929D6}" destId="{1253252E-6DDF-4087-B10F-AF5E8E9F5793}" srcOrd="0" destOrd="0" presId="urn:microsoft.com/office/officeart/2005/8/layout/vList5"/>
    <dgm:cxn modelId="{36AA4A03-364D-4623-8583-E1D6B164931E}" srcId="{75FDC3D3-2A55-42C3-8113-03342C821F21}" destId="{FA549472-9217-4994-9E68-A049AC6239DB}" srcOrd="0" destOrd="0" parTransId="{98C3414F-79BC-4215-A815-FA2795FB995D}" sibTransId="{B4770181-339E-4E2F-940E-F70F4548FAE4}"/>
    <dgm:cxn modelId="{B3D7B8D1-8335-4A67-B855-6A147F164BF8}" type="presOf" srcId="{50267FC3-DF65-462E-A13E-B0B68E51E97D}" destId="{A7012803-BAFB-4544-8B9E-42F10B5CBF1B}" srcOrd="0" destOrd="0" presId="urn:microsoft.com/office/officeart/2005/8/layout/vList5"/>
    <dgm:cxn modelId="{2E66C5F5-D54F-4F2B-BC8C-72FC62F8C8B5}" type="presOf" srcId="{C69902D4-37BA-4985-AF7D-3A71F1385D72}" destId="{5CCF0F66-28FF-4177-97F7-F0ED7EC4A8E2}" srcOrd="0" destOrd="0" presId="urn:microsoft.com/office/officeart/2005/8/layout/vList5"/>
    <dgm:cxn modelId="{52F80F9E-AE4F-4D9B-B381-90FBF0CCB2CA}" type="presOf" srcId="{843EA721-9218-46DF-973F-3CD78D187A4B}" destId="{6C8366F6-7D2F-45E3-A9F2-731BDFD859F8}" srcOrd="0" destOrd="0" presId="urn:microsoft.com/office/officeart/2005/8/layout/vList5"/>
    <dgm:cxn modelId="{4A7BBF49-5C57-47F0-A10A-5EF21A40E027}" srcId="{91EA0E71-CE04-48B9-B3A5-93672176410B}" destId="{25B3F0FE-2FFD-4000-B66F-24343B7DB8A4}" srcOrd="0" destOrd="0" parTransId="{FB099084-FDBF-4533-9A57-A50F39DE5B2B}" sibTransId="{0F6075CF-17B7-420A-A524-5E89D3BF2C8E}"/>
    <dgm:cxn modelId="{725668A8-3854-4A0E-973E-AC5257768F5C}" type="presOf" srcId="{91EA0E71-CE04-48B9-B3A5-93672176410B}" destId="{47F425C8-57FB-4110-A2B3-8793ED5157E5}" srcOrd="0" destOrd="0" presId="urn:microsoft.com/office/officeart/2005/8/layout/vList5"/>
    <dgm:cxn modelId="{FCF346F3-6C70-4774-8816-6826194DA40A}" type="presOf" srcId="{E3CE9DF8-7AB5-4DBD-876C-4716DCB2FCBD}" destId="{D93E38F4-7E85-4273-B20E-3DCD71E6DF06}" srcOrd="0" destOrd="0" presId="urn:microsoft.com/office/officeart/2005/8/layout/vList5"/>
    <dgm:cxn modelId="{E5993CC5-A874-406A-BD35-546A54291A80}" srcId="{94C003E3-F36F-4360-A874-585EB736FEAC}" destId="{50267FC3-DF65-462E-A13E-B0B68E51E97D}" srcOrd="0" destOrd="0" parTransId="{03FFA4A6-539D-4933-8922-C9ECF6D18527}" sibTransId="{5F798D6F-1C43-4FA6-A0D6-9AF3B6D090C4}"/>
    <dgm:cxn modelId="{D13E2C9C-B64A-45ED-AB6F-B8A90F765976}" type="presOf" srcId="{6768BC0C-AA14-4BF8-A351-3114AD3D03DA}" destId="{B5932A30-D352-4666-AC21-E97FA1643290}" srcOrd="0" destOrd="0" presId="urn:microsoft.com/office/officeart/2005/8/layout/vList5"/>
    <dgm:cxn modelId="{32928E85-396D-408A-A6DA-6633C7CC95E0}" srcId="{E3CE9DF8-7AB5-4DBD-876C-4716DCB2FCBD}" destId="{C69902D4-37BA-4985-AF7D-3A71F1385D72}" srcOrd="1" destOrd="0" parTransId="{512F573E-0FB6-4CF8-B7F0-1C37731ED2FF}" sibTransId="{FF2E7D6F-EF1F-4901-9A39-18D5EC55B40B}"/>
    <dgm:cxn modelId="{1D8E89D1-54C8-441F-8469-87F35610006D}" type="presOf" srcId="{7F0ADBF8-6C35-469C-98DC-984CD18BAEE8}" destId="{06160E20-9C0F-4D33-B644-58B9EB0F10FF}" srcOrd="0" destOrd="0" presId="urn:microsoft.com/office/officeart/2005/8/layout/vList5"/>
    <dgm:cxn modelId="{76517FA2-4F1C-4CCB-ACE4-4222DFEAEABA}" srcId="{7F0ADBF8-6C35-469C-98DC-984CD18BAEE8}" destId="{836AE0D0-5860-4F6C-95FD-FD00586822F3}" srcOrd="0" destOrd="0" parTransId="{CDD1C0BF-F852-4533-BB77-684DB299B5F2}" sibTransId="{20E63C21-20F2-46F9-89CC-F61CBB8FAD39}"/>
    <dgm:cxn modelId="{37B953DF-D137-4D19-85A5-9D45DCF33C1D}" type="presParOf" srcId="{D93E38F4-7E85-4273-B20E-3DCD71E6DF06}" destId="{765C046A-3D99-4E26-9375-DE79B8CE4F75}" srcOrd="0" destOrd="0" presId="urn:microsoft.com/office/officeart/2005/8/layout/vList5"/>
    <dgm:cxn modelId="{2B9C3CB7-DC12-4C0D-A3DA-FEA73CEB432A}" type="presParOf" srcId="{765C046A-3D99-4E26-9375-DE79B8CE4F75}" destId="{578C6510-4852-43A3-87A5-9C279CA36742}" srcOrd="0" destOrd="0" presId="urn:microsoft.com/office/officeart/2005/8/layout/vList5"/>
    <dgm:cxn modelId="{7FA14169-847C-40A3-AFE8-07A485792932}" type="presParOf" srcId="{765C046A-3D99-4E26-9375-DE79B8CE4F75}" destId="{B5932A30-D352-4666-AC21-E97FA1643290}" srcOrd="1" destOrd="0" presId="urn:microsoft.com/office/officeart/2005/8/layout/vList5"/>
    <dgm:cxn modelId="{A75109DD-EFE9-454F-8A10-8D302DB84535}" type="presParOf" srcId="{D93E38F4-7E85-4273-B20E-3DCD71E6DF06}" destId="{4A80D081-C406-4833-90A3-4C7187DF998A}" srcOrd="1" destOrd="0" presId="urn:microsoft.com/office/officeart/2005/8/layout/vList5"/>
    <dgm:cxn modelId="{3EC07416-688C-4021-82EB-23922B224F40}" type="presParOf" srcId="{D93E38F4-7E85-4273-B20E-3DCD71E6DF06}" destId="{1D596E69-AE26-4F2C-B9D9-F939B63E9E40}" srcOrd="2" destOrd="0" presId="urn:microsoft.com/office/officeart/2005/8/layout/vList5"/>
    <dgm:cxn modelId="{AD5ACB9C-913A-49D6-B041-3A271A29CE2E}" type="presParOf" srcId="{1D596E69-AE26-4F2C-B9D9-F939B63E9E40}" destId="{5CCF0F66-28FF-4177-97F7-F0ED7EC4A8E2}" srcOrd="0" destOrd="0" presId="urn:microsoft.com/office/officeart/2005/8/layout/vList5"/>
    <dgm:cxn modelId="{A809773D-28F5-4D28-82CE-131473707CFA}" type="presParOf" srcId="{1D596E69-AE26-4F2C-B9D9-F939B63E9E40}" destId="{1D3CF9BE-C788-4018-A8E6-B70545FF9208}" srcOrd="1" destOrd="0" presId="urn:microsoft.com/office/officeart/2005/8/layout/vList5"/>
    <dgm:cxn modelId="{6A6B53DD-BE85-4EDA-9D58-1F8D36AECAC8}" type="presParOf" srcId="{D93E38F4-7E85-4273-B20E-3DCD71E6DF06}" destId="{6FF35A06-B36B-4F06-AD11-99B18A796783}" srcOrd="3" destOrd="0" presId="urn:microsoft.com/office/officeart/2005/8/layout/vList5"/>
    <dgm:cxn modelId="{9BAE8216-2E77-4E52-9C85-2BF30320F5D1}" type="presParOf" srcId="{D93E38F4-7E85-4273-B20E-3DCD71E6DF06}" destId="{38ACCE99-1B98-494E-B938-B62BF99188D6}" srcOrd="4" destOrd="0" presId="urn:microsoft.com/office/officeart/2005/8/layout/vList5"/>
    <dgm:cxn modelId="{0804E0A4-484C-48C0-B354-17DAAEA2926B}" type="presParOf" srcId="{38ACCE99-1B98-494E-B938-B62BF99188D6}" destId="{2E81241B-964D-4C93-BEBA-5EE5FEF93DD8}" srcOrd="0" destOrd="0" presId="urn:microsoft.com/office/officeart/2005/8/layout/vList5"/>
    <dgm:cxn modelId="{A78F2B19-54E5-4C93-9B06-F3FBDABF07E3}" type="presParOf" srcId="{38ACCE99-1B98-494E-B938-B62BF99188D6}" destId="{B9687A56-D92C-41D9-8802-78BF3C6AB89A}" srcOrd="1" destOrd="0" presId="urn:microsoft.com/office/officeart/2005/8/layout/vList5"/>
    <dgm:cxn modelId="{A958BAFA-4580-4032-913C-5C2E83D02376}" type="presParOf" srcId="{D93E38F4-7E85-4273-B20E-3DCD71E6DF06}" destId="{B5F4E794-6E77-46D8-9558-974D95468EE7}" srcOrd="5" destOrd="0" presId="urn:microsoft.com/office/officeart/2005/8/layout/vList5"/>
    <dgm:cxn modelId="{6B191680-405F-433A-8DF8-306D5D8C1206}" type="presParOf" srcId="{D93E38F4-7E85-4273-B20E-3DCD71E6DF06}" destId="{70742F89-69B3-4928-AE20-BE19DC45A36D}" srcOrd="6" destOrd="0" presId="urn:microsoft.com/office/officeart/2005/8/layout/vList5"/>
    <dgm:cxn modelId="{0E32B417-09C9-4D94-BD22-BD53F8DF4FCC}" type="presParOf" srcId="{70742F89-69B3-4928-AE20-BE19DC45A36D}" destId="{06160E20-9C0F-4D33-B644-58B9EB0F10FF}" srcOrd="0" destOrd="0" presId="urn:microsoft.com/office/officeart/2005/8/layout/vList5"/>
    <dgm:cxn modelId="{5F5980D2-FEF0-41D8-BA78-670AFE46BDA8}" type="presParOf" srcId="{70742F89-69B3-4928-AE20-BE19DC45A36D}" destId="{4FEFFD5C-F7CC-46F4-8452-A4EBAA3867A0}" srcOrd="1" destOrd="0" presId="urn:microsoft.com/office/officeart/2005/8/layout/vList5"/>
    <dgm:cxn modelId="{BF69839E-23A9-4224-82AC-89A903BEF55A}" type="presParOf" srcId="{D93E38F4-7E85-4273-B20E-3DCD71E6DF06}" destId="{95087D58-0E82-4C61-B0B0-C5EE7ACD8EAF}" srcOrd="7" destOrd="0" presId="urn:microsoft.com/office/officeart/2005/8/layout/vList5"/>
    <dgm:cxn modelId="{F8C7E799-D446-4742-A370-00B97FEAEF9B}" type="presParOf" srcId="{D93E38F4-7E85-4273-B20E-3DCD71E6DF06}" destId="{0A13BDF7-3D51-4FE0-A2FE-72BF4FF1D80C}" srcOrd="8" destOrd="0" presId="urn:microsoft.com/office/officeart/2005/8/layout/vList5"/>
    <dgm:cxn modelId="{580676EB-F8DB-416B-803A-8329A26DB572}" type="presParOf" srcId="{0A13BDF7-3D51-4FE0-A2FE-72BF4FF1D80C}" destId="{47F425C8-57FB-4110-A2B3-8793ED5157E5}" srcOrd="0" destOrd="0" presId="urn:microsoft.com/office/officeart/2005/8/layout/vList5"/>
    <dgm:cxn modelId="{9613CDFF-E439-436B-8202-BC10DFBD1EA9}" type="presParOf" srcId="{0A13BDF7-3D51-4FE0-A2FE-72BF4FF1D80C}" destId="{00D232ED-6243-4DC8-8A03-C4D30CFCA194}" srcOrd="1" destOrd="0" presId="urn:microsoft.com/office/officeart/2005/8/layout/vList5"/>
    <dgm:cxn modelId="{1B2782A6-78FD-47C6-BF5A-78D56860A0D7}" type="presParOf" srcId="{D93E38F4-7E85-4273-B20E-3DCD71E6DF06}" destId="{0A2EAEF6-AD01-49DA-A410-BCC2355B5F5A}" srcOrd="9" destOrd="0" presId="urn:microsoft.com/office/officeart/2005/8/layout/vList5"/>
    <dgm:cxn modelId="{00EDF727-CD08-4603-A87C-03B5E5EC9251}" type="presParOf" srcId="{D93E38F4-7E85-4273-B20E-3DCD71E6DF06}" destId="{3D72DE39-B9FF-4ABE-8EC2-916FB559EAAB}" srcOrd="10" destOrd="0" presId="urn:microsoft.com/office/officeart/2005/8/layout/vList5"/>
    <dgm:cxn modelId="{E26C983C-3EC4-4231-A9C1-76ABBE83060C}" type="presParOf" srcId="{3D72DE39-B9FF-4ABE-8EC2-916FB559EAAB}" destId="{1253252E-6DDF-4087-B10F-AF5E8E9F5793}" srcOrd="0" destOrd="0" presId="urn:microsoft.com/office/officeart/2005/8/layout/vList5"/>
    <dgm:cxn modelId="{F93D4D3D-32BB-440E-B142-495FCCC06E34}" type="presParOf" srcId="{3D72DE39-B9FF-4ABE-8EC2-916FB559EAAB}" destId="{6C8366F6-7D2F-45E3-A9F2-731BDFD859F8}" srcOrd="1" destOrd="0" presId="urn:microsoft.com/office/officeart/2005/8/layout/vList5"/>
    <dgm:cxn modelId="{C0EE975C-D6CD-4951-95CC-5FF74EAF6C06}" type="presParOf" srcId="{D93E38F4-7E85-4273-B20E-3DCD71E6DF06}" destId="{205B0B65-B911-4607-BA5B-2D4656F79F9E}" srcOrd="11" destOrd="0" presId="urn:microsoft.com/office/officeart/2005/8/layout/vList5"/>
    <dgm:cxn modelId="{C0B21591-31BE-401C-977A-F15EEFF1C418}" type="presParOf" srcId="{D93E38F4-7E85-4273-B20E-3DCD71E6DF06}" destId="{C98539F6-ECDA-4712-AE65-1EF818C2A2C1}" srcOrd="12" destOrd="0" presId="urn:microsoft.com/office/officeart/2005/8/layout/vList5"/>
    <dgm:cxn modelId="{FCEEA8EC-1AD7-488F-B4F0-00A250702D37}" type="presParOf" srcId="{C98539F6-ECDA-4712-AE65-1EF818C2A2C1}" destId="{826F102F-E186-4589-BE0D-3AAEE0FA8D15}" srcOrd="0" destOrd="0" presId="urn:microsoft.com/office/officeart/2005/8/layout/vList5"/>
    <dgm:cxn modelId="{DE3F87DE-CC3D-493C-B0A6-328A3E5EA835}" type="presParOf" srcId="{C98539F6-ECDA-4712-AE65-1EF818C2A2C1}" destId="{A7012803-BAFB-4544-8B9E-42F10B5CBF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932A30-D352-4666-AC21-E97FA1643290}">
      <dsp:nvSpPr>
        <dsp:cNvPr id="0" name=""/>
        <dsp:cNvSpPr/>
      </dsp:nvSpPr>
      <dsp:spPr>
        <a:xfrm rot="5400000">
          <a:off x="5342693" y="-2316283"/>
          <a:ext cx="506869" cy="5266944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500" kern="1200" dirty="0" smtClean="0"/>
            <a:t>Camada de protecção</a:t>
          </a:r>
          <a:endParaRPr lang="pt-PT" sz="2500" kern="1200" dirty="0"/>
        </a:p>
      </dsp:txBody>
      <dsp:txXfrm rot="5400000">
        <a:off x="5342693" y="-2316283"/>
        <a:ext cx="506869" cy="5266944"/>
      </dsp:txXfrm>
    </dsp:sp>
    <dsp:sp modelId="{578C6510-4852-43A3-87A5-9C279CA36742}">
      <dsp:nvSpPr>
        <dsp:cNvPr id="0" name=""/>
        <dsp:cNvSpPr/>
      </dsp:nvSpPr>
      <dsp:spPr>
        <a:xfrm>
          <a:off x="0" y="395"/>
          <a:ext cx="2962656" cy="633586"/>
        </a:xfrm>
        <a:prstGeom prst="roundRect">
          <a:avLst/>
        </a:prstGeom>
        <a:solidFill>
          <a:schemeClr val="accent3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Ta</a:t>
          </a:r>
          <a:endParaRPr lang="pt-PT" sz="3200" kern="1200" dirty="0"/>
        </a:p>
      </dsp:txBody>
      <dsp:txXfrm>
        <a:off x="0" y="395"/>
        <a:ext cx="2962656" cy="633586"/>
      </dsp:txXfrm>
    </dsp:sp>
    <dsp:sp modelId="{1D3CF9BE-C788-4018-A8E6-B70545FF9208}">
      <dsp:nvSpPr>
        <dsp:cNvPr id="0" name=""/>
        <dsp:cNvSpPr/>
      </dsp:nvSpPr>
      <dsp:spPr>
        <a:xfrm rot="5400000">
          <a:off x="5342693" y="-1651017"/>
          <a:ext cx="506869" cy="5266944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500" kern="1200" dirty="0" smtClean="0"/>
            <a:t>Camada </a:t>
          </a:r>
          <a:r>
            <a:rPr lang="pt-PT" sz="2500" kern="1200" dirty="0" err="1" smtClean="0"/>
            <a:t>antiferromagnética</a:t>
          </a:r>
          <a:endParaRPr lang="pt-PT" sz="2500" kern="1200" dirty="0"/>
        </a:p>
      </dsp:txBody>
      <dsp:txXfrm rot="5400000">
        <a:off x="5342693" y="-1651017"/>
        <a:ext cx="506869" cy="5266944"/>
      </dsp:txXfrm>
    </dsp:sp>
    <dsp:sp modelId="{5CCF0F66-28FF-4177-97F7-F0ED7EC4A8E2}">
      <dsp:nvSpPr>
        <dsp:cNvPr id="0" name=""/>
        <dsp:cNvSpPr/>
      </dsp:nvSpPr>
      <dsp:spPr>
        <a:xfrm>
          <a:off x="0" y="665661"/>
          <a:ext cx="2962656" cy="633586"/>
        </a:xfrm>
        <a:prstGeom prst="roundRect">
          <a:avLst/>
        </a:prstGeom>
        <a:solidFill>
          <a:schemeClr val="accent6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err="1" smtClean="0"/>
            <a:t>MnIr</a:t>
          </a:r>
          <a:endParaRPr lang="pt-PT" sz="3200" kern="1200" dirty="0"/>
        </a:p>
      </dsp:txBody>
      <dsp:txXfrm>
        <a:off x="0" y="665661"/>
        <a:ext cx="2962656" cy="633586"/>
      </dsp:txXfrm>
    </dsp:sp>
    <dsp:sp modelId="{B9687A56-D92C-41D9-8802-78BF3C6AB89A}">
      <dsp:nvSpPr>
        <dsp:cNvPr id="0" name=""/>
        <dsp:cNvSpPr/>
      </dsp:nvSpPr>
      <dsp:spPr>
        <a:xfrm rot="5400000">
          <a:off x="5342693" y="-985750"/>
          <a:ext cx="50686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500" kern="1200" dirty="0" smtClean="0"/>
            <a:t>Camada </a:t>
          </a:r>
          <a:r>
            <a:rPr lang="pt-PT" sz="2500" kern="1200" dirty="0" err="1" smtClean="0"/>
            <a:t>ferromagnética</a:t>
          </a:r>
          <a:r>
            <a:rPr lang="pt-PT" sz="2500" kern="1200" dirty="0" smtClean="0"/>
            <a:t> fixa</a:t>
          </a:r>
          <a:endParaRPr lang="pt-PT" sz="2500" kern="1200" dirty="0"/>
        </a:p>
      </dsp:txBody>
      <dsp:txXfrm rot="5400000">
        <a:off x="5342693" y="-985750"/>
        <a:ext cx="506869" cy="5266944"/>
      </dsp:txXfrm>
    </dsp:sp>
    <dsp:sp modelId="{2E81241B-964D-4C93-BEBA-5EE5FEF93DD8}">
      <dsp:nvSpPr>
        <dsp:cNvPr id="0" name=""/>
        <dsp:cNvSpPr/>
      </dsp:nvSpPr>
      <dsp:spPr>
        <a:xfrm>
          <a:off x="0" y="1330927"/>
          <a:ext cx="2962656" cy="633586"/>
        </a:xfrm>
        <a:prstGeom prst="roundRect">
          <a:avLst/>
        </a:prstGeom>
        <a:solidFill>
          <a:schemeClr val="tx2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err="1" smtClean="0"/>
            <a:t>CoFe</a:t>
          </a:r>
          <a:endParaRPr lang="pt-PT" sz="3200" kern="1200" dirty="0"/>
        </a:p>
      </dsp:txBody>
      <dsp:txXfrm>
        <a:off x="0" y="1330927"/>
        <a:ext cx="2962656" cy="633586"/>
      </dsp:txXfrm>
    </dsp:sp>
    <dsp:sp modelId="{4FEFFD5C-F7CC-46F4-8452-A4EBAA3867A0}">
      <dsp:nvSpPr>
        <dsp:cNvPr id="0" name=""/>
        <dsp:cNvSpPr/>
      </dsp:nvSpPr>
      <dsp:spPr>
        <a:xfrm rot="5400000">
          <a:off x="5342693" y="-320484"/>
          <a:ext cx="506869" cy="5266944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500" kern="1200" dirty="0" smtClean="0"/>
            <a:t>Camada não magnética</a:t>
          </a:r>
          <a:endParaRPr lang="pt-PT" sz="2500" kern="1200" dirty="0"/>
        </a:p>
      </dsp:txBody>
      <dsp:txXfrm rot="5400000">
        <a:off x="5342693" y="-320484"/>
        <a:ext cx="506869" cy="5266944"/>
      </dsp:txXfrm>
    </dsp:sp>
    <dsp:sp modelId="{06160E20-9C0F-4D33-B644-58B9EB0F10FF}">
      <dsp:nvSpPr>
        <dsp:cNvPr id="0" name=""/>
        <dsp:cNvSpPr/>
      </dsp:nvSpPr>
      <dsp:spPr>
        <a:xfrm>
          <a:off x="0" y="1996194"/>
          <a:ext cx="2962656" cy="633586"/>
        </a:xfrm>
        <a:prstGeom prst="roundRect">
          <a:avLst/>
        </a:prstGeom>
        <a:solidFill>
          <a:schemeClr val="accent4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Cu</a:t>
          </a:r>
          <a:endParaRPr lang="pt-PT" sz="3200" kern="1200" dirty="0"/>
        </a:p>
      </dsp:txBody>
      <dsp:txXfrm>
        <a:off x="0" y="1996194"/>
        <a:ext cx="2962656" cy="633586"/>
      </dsp:txXfrm>
    </dsp:sp>
    <dsp:sp modelId="{00D232ED-6243-4DC8-8A03-C4D30CFCA194}">
      <dsp:nvSpPr>
        <dsp:cNvPr id="0" name=""/>
        <dsp:cNvSpPr/>
      </dsp:nvSpPr>
      <dsp:spPr>
        <a:xfrm rot="5400000">
          <a:off x="5342693" y="344781"/>
          <a:ext cx="50686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500" kern="1200" dirty="0" smtClean="0"/>
            <a:t>Camada </a:t>
          </a:r>
          <a:r>
            <a:rPr lang="pt-PT" sz="2500" kern="1200" dirty="0" err="1" smtClean="0"/>
            <a:t>ferromagnética</a:t>
          </a:r>
          <a:r>
            <a:rPr lang="pt-PT" sz="2500" kern="1200" dirty="0" smtClean="0"/>
            <a:t> livre</a:t>
          </a:r>
          <a:endParaRPr lang="pt-PT" sz="2500" kern="1200" dirty="0"/>
        </a:p>
      </dsp:txBody>
      <dsp:txXfrm rot="5400000">
        <a:off x="5342693" y="344781"/>
        <a:ext cx="506869" cy="5266944"/>
      </dsp:txXfrm>
    </dsp:sp>
    <dsp:sp modelId="{47F425C8-57FB-4110-A2B3-8793ED5157E5}">
      <dsp:nvSpPr>
        <dsp:cNvPr id="0" name=""/>
        <dsp:cNvSpPr/>
      </dsp:nvSpPr>
      <dsp:spPr>
        <a:xfrm>
          <a:off x="0" y="2661460"/>
          <a:ext cx="2962656" cy="633586"/>
        </a:xfrm>
        <a:prstGeom prst="roundRect">
          <a:avLst/>
        </a:prstGeom>
        <a:solidFill>
          <a:schemeClr val="tx2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err="1" smtClean="0"/>
            <a:t>CoFe</a:t>
          </a:r>
          <a:r>
            <a:rPr lang="pt-PT" sz="3200" kern="1200" dirty="0" smtClean="0"/>
            <a:t>/</a:t>
          </a:r>
          <a:r>
            <a:rPr lang="pt-PT" sz="3200" kern="1200" dirty="0" err="1" smtClean="0"/>
            <a:t>NiFe</a:t>
          </a:r>
          <a:endParaRPr lang="pt-PT" sz="3200" kern="1200" dirty="0"/>
        </a:p>
      </dsp:txBody>
      <dsp:txXfrm>
        <a:off x="0" y="2661460"/>
        <a:ext cx="2962656" cy="633586"/>
      </dsp:txXfrm>
    </dsp:sp>
    <dsp:sp modelId="{6C8366F6-7D2F-45E3-A9F2-731BDFD859F8}">
      <dsp:nvSpPr>
        <dsp:cNvPr id="0" name=""/>
        <dsp:cNvSpPr/>
      </dsp:nvSpPr>
      <dsp:spPr>
        <a:xfrm rot="5400000">
          <a:off x="5342693" y="1010048"/>
          <a:ext cx="506869" cy="5266944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500" kern="1200" dirty="0" smtClean="0"/>
            <a:t>Camada de adaptação</a:t>
          </a:r>
          <a:endParaRPr lang="pt-PT" sz="2500" kern="1200" dirty="0"/>
        </a:p>
      </dsp:txBody>
      <dsp:txXfrm rot="5400000">
        <a:off x="5342693" y="1010048"/>
        <a:ext cx="506869" cy="5266944"/>
      </dsp:txXfrm>
    </dsp:sp>
    <dsp:sp modelId="{1253252E-6DDF-4087-B10F-AF5E8E9F5793}">
      <dsp:nvSpPr>
        <dsp:cNvPr id="0" name=""/>
        <dsp:cNvSpPr/>
      </dsp:nvSpPr>
      <dsp:spPr>
        <a:xfrm>
          <a:off x="0" y="3326726"/>
          <a:ext cx="2962656" cy="633586"/>
        </a:xfrm>
        <a:prstGeom prst="roundRect">
          <a:avLst/>
        </a:prstGeom>
        <a:solidFill>
          <a:schemeClr val="accent3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Ta</a:t>
          </a:r>
          <a:endParaRPr lang="pt-PT" sz="3200" kern="1200" dirty="0"/>
        </a:p>
      </dsp:txBody>
      <dsp:txXfrm>
        <a:off x="0" y="3326726"/>
        <a:ext cx="2962656" cy="633586"/>
      </dsp:txXfrm>
    </dsp:sp>
    <dsp:sp modelId="{A7012803-BAFB-4544-8B9E-42F10B5CBF1B}">
      <dsp:nvSpPr>
        <dsp:cNvPr id="0" name=""/>
        <dsp:cNvSpPr/>
      </dsp:nvSpPr>
      <dsp:spPr>
        <a:xfrm rot="5400000">
          <a:off x="5342693" y="1675314"/>
          <a:ext cx="506869" cy="5266944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500" kern="1200" dirty="0" smtClean="0"/>
            <a:t>Substrato</a:t>
          </a:r>
          <a:endParaRPr lang="pt-PT" sz="2500" kern="1200" dirty="0"/>
        </a:p>
      </dsp:txBody>
      <dsp:txXfrm rot="5400000">
        <a:off x="5342693" y="1675314"/>
        <a:ext cx="506869" cy="5266944"/>
      </dsp:txXfrm>
    </dsp:sp>
    <dsp:sp modelId="{826F102F-E186-4589-BE0D-3AAEE0FA8D15}">
      <dsp:nvSpPr>
        <dsp:cNvPr id="0" name=""/>
        <dsp:cNvSpPr/>
      </dsp:nvSpPr>
      <dsp:spPr>
        <a:xfrm>
          <a:off x="0" y="3991992"/>
          <a:ext cx="2962656" cy="633586"/>
        </a:xfrm>
        <a:prstGeom prst="roundRect">
          <a:avLst/>
        </a:prstGeom>
        <a:solidFill>
          <a:schemeClr val="accent2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Vidro</a:t>
          </a:r>
          <a:endParaRPr lang="pt-PT" sz="3200" kern="1200" dirty="0"/>
        </a:p>
      </dsp:txBody>
      <dsp:txXfrm>
        <a:off x="0" y="3991992"/>
        <a:ext cx="2962656" cy="633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1774-31C0-4470-B3D4-AEB778BB80E3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2EE-FCC3-4701-ADE0-6E4653B5D569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Rec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1774-31C0-4470-B3D4-AEB778BB80E3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2EE-FCC3-4701-ADE0-6E4653B5D569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1774-31C0-4470-B3D4-AEB778BB80E3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2EE-FCC3-4701-ADE0-6E4653B5D569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1774-31C0-4470-B3D4-AEB778BB80E3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2EE-FCC3-4701-ADE0-6E4653B5D569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1774-31C0-4470-B3D4-AEB778BB80E3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2EE-FCC3-4701-ADE0-6E4653B5D569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1774-31C0-4470-B3D4-AEB778BB80E3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2EE-FCC3-4701-ADE0-6E4653B5D569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1774-31C0-4470-B3D4-AEB778BB80E3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2EE-FCC3-4701-ADE0-6E4653B5D569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1774-31C0-4470-B3D4-AEB778BB80E3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2EE-FCC3-4701-ADE0-6E4653B5D569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1774-31C0-4470-B3D4-AEB778BB80E3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2EE-FCC3-4701-ADE0-6E4653B5D569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1774-31C0-4470-B3D4-AEB778BB80E3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52EE-FCC3-4701-ADE0-6E4653B5D569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2" name="Rec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D3D1774-31C0-4470-B3D4-AEB778BB80E3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11" name="Rec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71052EE-FCC3-4701-ADE0-6E4653B5D569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D3D1774-31C0-4470-B3D4-AEB778BB80E3}" type="datetimeFigureOut">
              <a:rPr lang="pt-PT" smtClean="0"/>
              <a:pPr/>
              <a:t>03-09-2010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71052EE-FCC3-4701-ADE0-6E4653B5D569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Técnicas </a:t>
            </a:r>
            <a:r>
              <a:rPr lang="pt-PT" dirty="0" err="1" smtClean="0"/>
              <a:t>Magneto-Ópticas</a:t>
            </a:r>
            <a:r>
              <a:rPr lang="pt-PT" dirty="0" smtClean="0"/>
              <a:t> Aplicadas ao Estudo de Filmes Finos e </a:t>
            </a:r>
            <a:r>
              <a:rPr lang="pt-PT" dirty="0"/>
              <a:t>V</a:t>
            </a:r>
            <a:r>
              <a:rPr lang="pt-PT" dirty="0" smtClean="0"/>
              <a:t>álvulas de </a:t>
            </a:r>
            <a:r>
              <a:rPr lang="pt-PT" i="1" dirty="0" err="1"/>
              <a:t>S</a:t>
            </a:r>
            <a:r>
              <a:rPr lang="pt-PT" i="1" dirty="0" err="1" smtClean="0"/>
              <a:t>pin</a:t>
            </a:r>
            <a:endParaRPr lang="pt-PT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3357562"/>
            <a:ext cx="8077200" cy="1499616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Projecto realizado por:</a:t>
            </a:r>
          </a:p>
          <a:p>
            <a:r>
              <a:rPr lang="pt-PT" dirty="0" smtClean="0"/>
              <a:t>David </a:t>
            </a:r>
            <a:r>
              <a:rPr lang="pt-PT" dirty="0" err="1" smtClean="0"/>
              <a:t>Docampo</a:t>
            </a:r>
            <a:r>
              <a:rPr lang="pt-PT" dirty="0" smtClean="0"/>
              <a:t> </a:t>
            </a:r>
            <a:r>
              <a:rPr lang="pt-PT" dirty="0" err="1" smtClean="0"/>
              <a:t>García</a:t>
            </a:r>
            <a:endParaRPr lang="pt-PT" dirty="0" smtClean="0"/>
          </a:p>
          <a:p>
            <a:r>
              <a:rPr lang="pt-PT" dirty="0" smtClean="0"/>
              <a:t>João Filipe Ângelo </a:t>
            </a:r>
            <a:r>
              <a:rPr lang="pt-PT" dirty="0" err="1" smtClean="0"/>
              <a:t>Sio</a:t>
            </a:r>
            <a:endParaRPr lang="pt-PT" dirty="0" smtClean="0"/>
          </a:p>
          <a:p>
            <a:r>
              <a:rPr lang="pt-PT" dirty="0" smtClean="0"/>
              <a:t>Maria </a:t>
            </a:r>
            <a:r>
              <a:rPr lang="pt-PT" dirty="0" err="1" smtClean="0"/>
              <a:t>Bourbon</a:t>
            </a:r>
            <a:r>
              <a:rPr lang="pt-PT" dirty="0" smtClean="0"/>
              <a:t> Ruão</a:t>
            </a:r>
          </a:p>
          <a:p>
            <a:r>
              <a:rPr lang="pt-PT" dirty="0" smtClean="0"/>
              <a:t>Mónica Pinho Oliveira</a:t>
            </a:r>
          </a:p>
          <a:p>
            <a:r>
              <a:rPr lang="pt-PT" dirty="0" smtClean="0"/>
              <a:t>Tiago </a:t>
            </a:r>
            <a:r>
              <a:rPr lang="pt-PT" dirty="0" err="1" smtClean="0"/>
              <a:t>Vieites</a:t>
            </a:r>
            <a:r>
              <a:rPr lang="pt-PT" dirty="0" smtClean="0"/>
              <a:t> Branco Fonseca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1472" y="5500702"/>
            <a:ext cx="47149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Escola de Verão de Física</a:t>
            </a:r>
          </a:p>
          <a:p>
            <a:r>
              <a:rPr lang="pt-PT" sz="2400" dirty="0" smtClean="0"/>
              <a:t>Departamento de Física da FCUP</a:t>
            </a:r>
          </a:p>
          <a:p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58016" y="564357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03/09/2010</a:t>
            </a:r>
            <a:endParaRPr lang="pt-PT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252728"/>
          </a:xfrm>
        </p:spPr>
        <p:txBody>
          <a:bodyPr/>
          <a:lstStyle/>
          <a:p>
            <a:r>
              <a:rPr lang="pt-PT" dirty="0" smtClean="0"/>
              <a:t>Resultados: Válvula de </a:t>
            </a:r>
            <a:r>
              <a:rPr lang="pt-PT" i="1" dirty="0" err="1" smtClean="0"/>
              <a:t>Spin</a:t>
            </a:r>
            <a:endParaRPr lang="pt-PT" i="1" dirty="0"/>
          </a:p>
        </p:txBody>
      </p:sp>
      <p:pic>
        <p:nvPicPr>
          <p:cNvPr id="4" name="Marcador de Posição de Conteúdo 3" descr="MO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5355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252728"/>
          </a:xfrm>
        </p:spPr>
        <p:txBody>
          <a:bodyPr/>
          <a:lstStyle/>
          <a:p>
            <a:r>
              <a:rPr lang="pt-PT" dirty="0" smtClean="0"/>
              <a:t>Resultados: Filme de </a:t>
            </a:r>
            <a:r>
              <a:rPr lang="pt-PT" dirty="0" err="1" smtClean="0"/>
              <a:t>Co</a:t>
            </a:r>
            <a:endParaRPr lang="pt-PT" dirty="0"/>
          </a:p>
        </p:txBody>
      </p:sp>
      <p:pic>
        <p:nvPicPr>
          <p:cNvPr id="4" name="Marcador de Posição de Conteúdo 3" descr="Filme C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98"/>
            <a:ext cx="9144000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Medida da </a:t>
            </a:r>
            <a:r>
              <a:rPr lang="pt-PT" dirty="0" err="1" smtClean="0"/>
              <a:t>Magnetorresistência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829180" cy="5043510"/>
          </a:xfrm>
        </p:spPr>
        <p:txBody>
          <a:bodyPr>
            <a:normAutofit fontScale="85000" lnSpcReduction="10000"/>
          </a:bodyPr>
          <a:lstStyle/>
          <a:p>
            <a:r>
              <a:rPr lang="pt-PT" dirty="0" smtClean="0"/>
              <a:t>Passa-se uma corrente eléctrica na amostra magnetizada;</a:t>
            </a:r>
          </a:p>
          <a:p>
            <a:r>
              <a:rPr lang="pt-PT" dirty="0" smtClean="0"/>
              <a:t>Mede-se a tensão;</a:t>
            </a:r>
          </a:p>
          <a:p>
            <a:pPr>
              <a:spcBef>
                <a:spcPts val="600"/>
              </a:spcBef>
            </a:pPr>
            <a:r>
              <a:rPr lang="pt-PT" dirty="0" smtClean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PT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pt-PT" dirty="0" smtClean="0"/>
              <a:t>Através desta técnica é possível saber se os momentos magnéticos das camadas </a:t>
            </a:r>
            <a:r>
              <a:rPr lang="pt-PT" dirty="0" err="1" smtClean="0"/>
              <a:t>ferromagnéticas</a:t>
            </a:r>
            <a:r>
              <a:rPr lang="pt-PT" dirty="0" smtClean="0"/>
              <a:t> estão paralelas ou </a:t>
            </a:r>
            <a:r>
              <a:rPr lang="pt-PT" dirty="0" err="1" smtClean="0"/>
              <a:t>antiparalelas</a:t>
            </a:r>
            <a:r>
              <a:rPr lang="pt-PT" dirty="0" smtClean="0"/>
              <a:t> entre si.</a:t>
            </a:r>
          </a:p>
          <a:p>
            <a:endParaRPr lang="pt-PT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132087"/>
            <a:ext cx="642942" cy="58266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807" y="3686181"/>
            <a:ext cx="1114425" cy="600075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69" name="Picture 1" descr="C:\Documents and Settings\JoseMiguel\Ambiente de trabalho\Escola de Verão_Fisica 2010\02092010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643050"/>
            <a:ext cx="2746394" cy="4889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804" y="155448"/>
            <a:ext cx="8229600" cy="844660"/>
          </a:xfrm>
        </p:spPr>
        <p:txBody>
          <a:bodyPr/>
          <a:lstStyle/>
          <a:p>
            <a:r>
              <a:rPr lang="pt-PT" dirty="0" smtClean="0"/>
              <a:t>Resultados: Válvula de </a:t>
            </a:r>
            <a:r>
              <a:rPr lang="pt-PT" i="1" dirty="0" err="1" smtClean="0"/>
              <a:t>Spin</a:t>
            </a:r>
            <a:endParaRPr lang="pt-PT" i="1" dirty="0"/>
          </a:p>
        </p:txBody>
      </p:sp>
      <p:pic>
        <p:nvPicPr>
          <p:cNvPr id="4" name="Marcador de Posição de Conteúdo 3" descr="M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5357826"/>
          </a:xfrm>
        </p:spPr>
      </p:pic>
      <p:sp>
        <p:nvSpPr>
          <p:cNvPr id="5" name="CaixaDeTexto 4"/>
          <p:cNvSpPr txBox="1"/>
          <p:nvPr/>
        </p:nvSpPr>
        <p:spPr>
          <a:xfrm>
            <a:off x="523584" y="814312"/>
            <a:ext cx="7406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chemeClr val="bg1"/>
                </a:solidFill>
              </a:rPr>
              <a:t>Resistência em função do campo magnético para a válvula de </a:t>
            </a:r>
            <a:r>
              <a:rPr lang="pt-PT" sz="2000" b="1" i="1" dirty="0" err="1" smtClean="0">
                <a:solidFill>
                  <a:schemeClr val="bg1"/>
                </a:solidFill>
              </a:rPr>
              <a:t>spin</a:t>
            </a:r>
            <a:endParaRPr lang="pt-PT" sz="2000" b="1" i="1" dirty="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929066"/>
            <a:ext cx="1200150" cy="3048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5095" y="2214554"/>
            <a:ext cx="1114425" cy="600075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24" y="3071810"/>
            <a:ext cx="1676400" cy="5524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Conclusões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Aprendemos uma das técnicas de deposição de filmes finos;</a:t>
            </a:r>
          </a:p>
          <a:p>
            <a:r>
              <a:rPr lang="pt-PT" dirty="0" smtClean="0"/>
              <a:t>Observámos como o efeito </a:t>
            </a:r>
            <a:r>
              <a:rPr lang="pt-PT" dirty="0" err="1" smtClean="0"/>
              <a:t>Kerr</a:t>
            </a:r>
            <a:r>
              <a:rPr lang="pt-PT" dirty="0" smtClean="0"/>
              <a:t> pode ser usado na caracterização de materiais </a:t>
            </a:r>
            <a:r>
              <a:rPr lang="pt-PT" dirty="0" err="1" smtClean="0"/>
              <a:t>ferromagnéticos</a:t>
            </a:r>
            <a:r>
              <a:rPr lang="pt-PT" dirty="0" smtClean="0"/>
              <a:t>;</a:t>
            </a:r>
          </a:p>
          <a:p>
            <a:r>
              <a:rPr lang="pt-PT" dirty="0" smtClean="0"/>
              <a:t>Calculámos a </a:t>
            </a:r>
            <a:r>
              <a:rPr lang="pt-PT" dirty="0" err="1" smtClean="0"/>
              <a:t>magnetorresistência</a:t>
            </a:r>
            <a:r>
              <a:rPr lang="pt-PT" dirty="0" smtClean="0"/>
              <a:t> aplicando um campo magnético variável;</a:t>
            </a:r>
          </a:p>
          <a:p>
            <a:r>
              <a:rPr lang="pt-PT" dirty="0" smtClean="0"/>
              <a:t>Apercebemo-nos das várias aplicações dos materiais magnéticos.</a:t>
            </a:r>
            <a:endParaRPr lang="pt-PT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Agradecimentos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Monitores: José Miguel e Diana Leitão </a:t>
            </a:r>
          </a:p>
          <a:p>
            <a:r>
              <a:rPr lang="pt-PT" dirty="0" smtClean="0"/>
              <a:t>Escola de Verão de Física</a:t>
            </a:r>
          </a:p>
          <a:p>
            <a:r>
              <a:rPr lang="pt-PT" dirty="0" smtClean="0"/>
              <a:t>Departamento de Física, FCUP</a:t>
            </a:r>
          </a:p>
          <a:p>
            <a:r>
              <a:rPr lang="pt-PT" dirty="0" smtClean="0"/>
              <a:t>Todos os colegas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Resumo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625609"/>
          </a:xfrm>
        </p:spPr>
        <p:txBody>
          <a:bodyPr/>
          <a:lstStyle/>
          <a:p>
            <a:r>
              <a:rPr lang="pt-PT" dirty="0" smtClean="0"/>
              <a:t>Magnetismo: Origem Física</a:t>
            </a:r>
          </a:p>
          <a:p>
            <a:r>
              <a:rPr lang="pt-PT" dirty="0" smtClean="0"/>
              <a:t>Aplicações</a:t>
            </a:r>
          </a:p>
          <a:p>
            <a:r>
              <a:rPr lang="pt-PT" dirty="0" smtClean="0"/>
              <a:t>Válvulas de </a:t>
            </a:r>
            <a:r>
              <a:rPr lang="pt-PT" i="1" dirty="0" err="1" smtClean="0"/>
              <a:t>Spin</a:t>
            </a:r>
            <a:endParaRPr lang="pt-PT" i="1" dirty="0" smtClean="0"/>
          </a:p>
          <a:p>
            <a:r>
              <a:rPr lang="pt-PT" dirty="0" smtClean="0"/>
              <a:t>Deposição por Feixe Iónico</a:t>
            </a:r>
          </a:p>
          <a:p>
            <a:r>
              <a:rPr lang="pt-PT" dirty="0" smtClean="0"/>
              <a:t>Técnica </a:t>
            </a:r>
            <a:r>
              <a:rPr lang="pt-PT" dirty="0" err="1" smtClean="0"/>
              <a:t>Magneto-Óptica</a:t>
            </a:r>
            <a:r>
              <a:rPr lang="pt-PT" dirty="0" smtClean="0"/>
              <a:t> de Efeito </a:t>
            </a:r>
            <a:r>
              <a:rPr lang="pt-PT" dirty="0" err="1" smtClean="0"/>
              <a:t>Kerr</a:t>
            </a:r>
            <a:endParaRPr lang="pt-PT" dirty="0" smtClean="0"/>
          </a:p>
          <a:p>
            <a:pPr lvl="1"/>
            <a:r>
              <a:rPr lang="pt-PT" dirty="0" smtClean="0"/>
              <a:t>Resultados</a:t>
            </a:r>
          </a:p>
          <a:p>
            <a:r>
              <a:rPr lang="pt-PT" dirty="0" smtClean="0"/>
              <a:t>Medida da </a:t>
            </a:r>
            <a:r>
              <a:rPr lang="pt-PT" dirty="0" err="1" smtClean="0"/>
              <a:t>Magnetorresistência</a:t>
            </a:r>
            <a:endParaRPr lang="pt-PT" dirty="0" smtClean="0"/>
          </a:p>
          <a:p>
            <a:pPr lvl="1"/>
            <a:r>
              <a:rPr lang="pt-PT" dirty="0" smtClean="0"/>
              <a:t>Resultados</a:t>
            </a:r>
          </a:p>
          <a:p>
            <a:r>
              <a:rPr lang="pt-PT" dirty="0" smtClean="0"/>
              <a:t>Conclusões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Magnetismo: Origem Física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42886" y="1689119"/>
            <a:ext cx="4686304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pt-PT" dirty="0" smtClean="0"/>
              <a:t>Resultante de cargas eléctricas em movimento:</a:t>
            </a:r>
          </a:p>
          <a:p>
            <a:pPr lvl="1">
              <a:spcBef>
                <a:spcPts val="600"/>
              </a:spcBef>
            </a:pPr>
            <a:r>
              <a:rPr lang="pt-PT" i="1" dirty="0" err="1" smtClean="0"/>
              <a:t>Spin</a:t>
            </a:r>
            <a:r>
              <a:rPr lang="pt-PT" dirty="0" smtClean="0"/>
              <a:t> do electrão;</a:t>
            </a:r>
          </a:p>
          <a:p>
            <a:pPr lvl="1">
              <a:spcBef>
                <a:spcPts val="600"/>
              </a:spcBef>
            </a:pPr>
            <a:r>
              <a:rPr lang="pt-PT" dirty="0" smtClean="0"/>
              <a:t>Rotação do electrão em torno do núcleo;</a:t>
            </a:r>
          </a:p>
          <a:p>
            <a:pPr>
              <a:spcBef>
                <a:spcPts val="600"/>
              </a:spcBef>
            </a:pPr>
            <a:r>
              <a:rPr lang="pt-PT" dirty="0" smtClean="0"/>
              <a:t>Ordem magnética dos materiais:</a:t>
            </a:r>
          </a:p>
          <a:p>
            <a:pPr lvl="1">
              <a:spcBef>
                <a:spcPts val="600"/>
              </a:spcBef>
            </a:pPr>
            <a:r>
              <a:rPr lang="pt-PT" dirty="0" err="1" smtClean="0"/>
              <a:t>Paramagnéticos</a:t>
            </a:r>
            <a:r>
              <a:rPr lang="pt-PT" dirty="0" smtClean="0"/>
              <a:t>;</a:t>
            </a:r>
          </a:p>
          <a:p>
            <a:pPr lvl="1">
              <a:spcBef>
                <a:spcPts val="600"/>
              </a:spcBef>
            </a:pPr>
            <a:r>
              <a:rPr lang="pt-PT" dirty="0" err="1" smtClean="0"/>
              <a:t>Ferromagnéticos</a:t>
            </a:r>
            <a:r>
              <a:rPr lang="pt-PT" dirty="0" smtClean="0"/>
              <a:t>; </a:t>
            </a:r>
          </a:p>
          <a:p>
            <a:pPr lvl="1">
              <a:spcBef>
                <a:spcPts val="600"/>
              </a:spcBef>
            </a:pPr>
            <a:r>
              <a:rPr lang="pt-PT" dirty="0" err="1" smtClean="0"/>
              <a:t>Antiferromagnéticos</a:t>
            </a:r>
            <a:r>
              <a:rPr lang="pt-PT" dirty="0" smtClean="0"/>
              <a:t>;</a:t>
            </a:r>
          </a:p>
          <a:p>
            <a:pPr lvl="1">
              <a:spcBef>
                <a:spcPts val="600"/>
              </a:spcBef>
            </a:pPr>
            <a:r>
              <a:rPr lang="pt-PT" dirty="0" smtClean="0"/>
              <a:t>...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669406"/>
            <a:ext cx="1714512" cy="183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156" t="2296" r="4413" b="39082"/>
          <a:stretch>
            <a:fillRect/>
          </a:stretch>
        </p:blipFill>
        <p:spPr bwMode="auto">
          <a:xfrm>
            <a:off x="5357818" y="3630325"/>
            <a:ext cx="3071834" cy="251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785926"/>
            <a:ext cx="173672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Aplicações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25609"/>
          </a:xfrm>
        </p:spPr>
        <p:txBody>
          <a:bodyPr/>
          <a:lstStyle/>
          <a:p>
            <a:r>
              <a:rPr lang="pt-PT" dirty="0" smtClean="0"/>
              <a:t>Discos rígidos;</a:t>
            </a:r>
          </a:p>
          <a:p>
            <a:r>
              <a:rPr lang="pt-PT" dirty="0" smtClean="0"/>
              <a:t>Cabeças de leitura dos discos rígidos;</a:t>
            </a:r>
          </a:p>
          <a:p>
            <a:r>
              <a:rPr lang="pt-PT" dirty="0" smtClean="0"/>
              <a:t>Memórias magnéticas;</a:t>
            </a:r>
          </a:p>
          <a:p>
            <a:r>
              <a:rPr lang="pt-PT" dirty="0" smtClean="0"/>
              <a:t>…</a:t>
            </a:r>
          </a:p>
        </p:txBody>
      </p:sp>
      <p:pic>
        <p:nvPicPr>
          <p:cNvPr id="5121" name="Picture 1" descr="C:\Documents and Settings\JoseMiguel\Ambiente de trabalho\Escola de Verão_Fisica 2010\02092010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1414" y="3286124"/>
            <a:ext cx="5898304" cy="3313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06" y="142860"/>
            <a:ext cx="8929718" cy="1143000"/>
          </a:xfrm>
        </p:spPr>
        <p:txBody>
          <a:bodyPr>
            <a:noAutofit/>
          </a:bodyPr>
          <a:lstStyle/>
          <a:p>
            <a:pPr algn="ctr"/>
            <a:r>
              <a:rPr lang="pt-PT" sz="4000" dirty="0" smtClean="0"/>
              <a:t>Estrutura e Composição da </a:t>
            </a:r>
            <a:br>
              <a:rPr lang="pt-PT" sz="4000" dirty="0" smtClean="0"/>
            </a:br>
            <a:r>
              <a:rPr lang="pt-PT" sz="4000" dirty="0" smtClean="0"/>
              <a:t>Válvula de </a:t>
            </a:r>
            <a:r>
              <a:rPr lang="pt-PT" sz="4000" i="1" dirty="0" err="1" smtClean="0"/>
              <a:t>Spin</a:t>
            </a:r>
            <a:endParaRPr lang="pt-PT" sz="4000" i="1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Válvulas de </a:t>
            </a:r>
            <a:r>
              <a:rPr lang="pt-PT" i="1" dirty="0" err="1" smtClean="0"/>
              <a:t>Spin</a:t>
            </a:r>
            <a:endParaRPr lang="pt-PT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4282" y="1857364"/>
            <a:ext cx="4643470" cy="4572032"/>
          </a:xfrm>
        </p:spPr>
        <p:txBody>
          <a:bodyPr numCol="1">
            <a:normAutofit/>
          </a:bodyPr>
          <a:lstStyle/>
          <a:p>
            <a:pPr>
              <a:spcBef>
                <a:spcPts val="600"/>
              </a:spcBef>
            </a:pPr>
            <a:r>
              <a:rPr lang="pt-PT" sz="2800" dirty="0" smtClean="0"/>
              <a:t>Devido à interacção entre a camada </a:t>
            </a:r>
            <a:r>
              <a:rPr lang="pt-PT" sz="2800" dirty="0" err="1" smtClean="0"/>
              <a:t>ferromagnética</a:t>
            </a:r>
            <a:r>
              <a:rPr lang="pt-PT" sz="2800" dirty="0" smtClean="0"/>
              <a:t> e </a:t>
            </a:r>
            <a:r>
              <a:rPr lang="pt-PT" sz="2800" dirty="0" err="1" smtClean="0"/>
              <a:t>antiferromagnética</a:t>
            </a:r>
            <a:r>
              <a:rPr lang="pt-PT" sz="2800" dirty="0" smtClean="0"/>
              <a:t>, a primeira torna-se fixa, em relação à camada livre;</a:t>
            </a:r>
          </a:p>
          <a:p>
            <a:pPr>
              <a:spcBef>
                <a:spcPts val="600"/>
              </a:spcBef>
            </a:pPr>
            <a:r>
              <a:rPr lang="pt-PT" sz="2800" dirty="0" smtClean="0"/>
              <a:t>Momentos paralelos -&gt; menor resistência</a:t>
            </a:r>
          </a:p>
          <a:p>
            <a:pPr>
              <a:spcBef>
                <a:spcPts val="600"/>
              </a:spcBef>
            </a:pPr>
            <a:r>
              <a:rPr lang="pt-PT" sz="2800" dirty="0" smtClean="0"/>
              <a:t>Momentos </a:t>
            </a:r>
            <a:r>
              <a:rPr lang="pt-PT" sz="2800" dirty="0" err="1" smtClean="0"/>
              <a:t>antiparalelos</a:t>
            </a:r>
            <a:r>
              <a:rPr lang="pt-PT" sz="2800" dirty="0" smtClean="0"/>
              <a:t> -&gt; maior resistência</a:t>
            </a:r>
            <a:endParaRPr lang="pt-PT" sz="2800" dirty="0"/>
          </a:p>
        </p:txBody>
      </p:sp>
      <p:pic>
        <p:nvPicPr>
          <p:cNvPr id="1027" name="Picture 3" descr="C:\Documents and Settings\JoseMiguel\Ambiente de trabalho\spin-valve_gm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0942" y="2071678"/>
            <a:ext cx="3968776" cy="3571900"/>
          </a:xfrm>
          <a:prstGeom prst="rect">
            <a:avLst/>
          </a:prstGeom>
          <a:noFill/>
        </p:spPr>
      </p:pic>
      <p:pic>
        <p:nvPicPr>
          <p:cNvPr id="15" name="Picture 2" descr="C:\Documents and Settings\JoseMiguel\Ambiente de trabalho\Escola de Verão_Fisica 2010\0209201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-1"/>
            <a:ext cx="3571868" cy="1434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Deposição por Feixe Iónico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pt-PT" dirty="0" smtClean="0"/>
              <a:t>Vácuo;</a:t>
            </a:r>
          </a:p>
          <a:p>
            <a:pPr>
              <a:spcBef>
                <a:spcPts val="600"/>
              </a:spcBef>
            </a:pPr>
            <a:r>
              <a:rPr lang="pt-PT" dirty="0" smtClean="0"/>
              <a:t>Canhão com gás árgon ionizado, direccionado por um campo eléctrico;</a:t>
            </a:r>
          </a:p>
          <a:p>
            <a:pPr>
              <a:spcBef>
                <a:spcPts val="600"/>
              </a:spcBef>
            </a:pPr>
            <a:r>
              <a:rPr lang="pt-PT" dirty="0" smtClean="0"/>
              <a:t>Alvo com material a depositar atingido por um feixe de plasma;</a:t>
            </a:r>
          </a:p>
          <a:p>
            <a:pPr>
              <a:spcBef>
                <a:spcPts val="600"/>
              </a:spcBef>
            </a:pPr>
            <a:r>
              <a:rPr lang="pt-PT" dirty="0" smtClean="0"/>
              <a:t>Transferência de momento linear;</a:t>
            </a:r>
          </a:p>
          <a:p>
            <a:pPr>
              <a:spcBef>
                <a:spcPts val="600"/>
              </a:spcBef>
            </a:pPr>
            <a:r>
              <a:rPr lang="pt-PT" dirty="0" smtClean="0"/>
              <a:t>Ejecção de átomos para o substrato (silício ou vidro).</a:t>
            </a:r>
            <a:endParaRPr lang="pt-PT" dirty="0"/>
          </a:p>
        </p:txBody>
      </p:sp>
      <p:pic>
        <p:nvPicPr>
          <p:cNvPr id="9217" name="Picture 1" descr="C:\Documents and Settings\JoseMiguel\Ambiente de trabalho\Escola de Verão_Fisica 2010\31082010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7" y="1643050"/>
            <a:ext cx="260836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Técnica </a:t>
            </a:r>
            <a:r>
              <a:rPr lang="pt-PT" dirty="0" err="1" smtClean="0"/>
              <a:t>Magneto-Óptica</a:t>
            </a:r>
            <a:r>
              <a:rPr lang="pt-PT" dirty="0" smtClean="0"/>
              <a:t> de </a:t>
            </a:r>
            <a:br>
              <a:rPr lang="pt-PT" dirty="0" smtClean="0"/>
            </a:br>
            <a:r>
              <a:rPr lang="pt-PT" dirty="0" smtClean="0"/>
              <a:t>Efeito </a:t>
            </a:r>
            <a:r>
              <a:rPr lang="pt-PT" dirty="0" err="1" smtClean="0"/>
              <a:t>Kerr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14324" y="1600200"/>
            <a:ext cx="4686304" cy="490063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pt-PT" dirty="0" smtClean="0"/>
              <a:t>Laser gasoso (</a:t>
            </a:r>
            <a:r>
              <a:rPr lang="pt-PT" dirty="0" err="1" smtClean="0"/>
              <a:t>He-Ne</a:t>
            </a:r>
            <a:r>
              <a:rPr lang="pt-PT" dirty="0" smtClean="0"/>
              <a:t>);</a:t>
            </a:r>
          </a:p>
          <a:p>
            <a:pPr>
              <a:spcBef>
                <a:spcPts val="600"/>
              </a:spcBef>
            </a:pPr>
            <a:r>
              <a:rPr lang="pt-PT" dirty="0" smtClean="0"/>
              <a:t>Polarizador linear;</a:t>
            </a:r>
          </a:p>
          <a:p>
            <a:pPr>
              <a:spcBef>
                <a:spcPts val="600"/>
              </a:spcBef>
            </a:pPr>
            <a:r>
              <a:rPr lang="pt-PT" dirty="0" smtClean="0"/>
              <a:t>Incidência do feixe na amostra magnetizada;</a:t>
            </a:r>
          </a:p>
          <a:p>
            <a:pPr>
              <a:spcBef>
                <a:spcPts val="600"/>
              </a:spcBef>
            </a:pPr>
            <a:r>
              <a:rPr lang="pt-PT" dirty="0" smtClean="0"/>
              <a:t>Rotação durante a reflexão se o material for </a:t>
            </a:r>
            <a:r>
              <a:rPr lang="pt-PT" dirty="0" err="1" smtClean="0"/>
              <a:t>ferromagnético</a:t>
            </a:r>
            <a:r>
              <a:rPr lang="pt-PT" dirty="0" smtClean="0"/>
              <a:t>;</a:t>
            </a:r>
          </a:p>
          <a:p>
            <a:pPr>
              <a:spcBef>
                <a:spcPts val="600"/>
              </a:spcBef>
            </a:pPr>
            <a:r>
              <a:rPr lang="pt-PT" dirty="0" smtClean="0"/>
              <a:t>Lamina de meio comprimento de onda;</a:t>
            </a:r>
          </a:p>
          <a:p>
            <a:pPr>
              <a:spcBef>
                <a:spcPts val="600"/>
              </a:spcBef>
            </a:pPr>
            <a:r>
              <a:rPr lang="pt-PT" dirty="0" smtClean="0"/>
              <a:t>Prisma de </a:t>
            </a:r>
            <a:r>
              <a:rPr lang="pt-PT" dirty="0" err="1" smtClean="0"/>
              <a:t>Wollaston</a:t>
            </a:r>
            <a:r>
              <a:rPr lang="pt-PT" dirty="0" smtClean="0"/>
              <a:t>;</a:t>
            </a:r>
          </a:p>
          <a:p>
            <a:pPr>
              <a:spcBef>
                <a:spcPts val="600"/>
              </a:spcBef>
            </a:pPr>
            <a:r>
              <a:rPr lang="pt-PT" dirty="0" err="1" smtClean="0"/>
              <a:t>Fotodíodos</a:t>
            </a:r>
            <a:r>
              <a:rPr lang="pt-PT" dirty="0" smtClean="0"/>
              <a:t>.</a:t>
            </a:r>
          </a:p>
        </p:txBody>
      </p:sp>
      <p:pic>
        <p:nvPicPr>
          <p:cNvPr id="8193" name="Picture 1" descr="C:\Documents and Settings\JoseMiguel\Ambiente de trabalho\Escola de Verão_Fisica 2010\02092010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071678"/>
            <a:ext cx="3942435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 smtClean="0"/>
              <a:t>Técnica </a:t>
            </a:r>
            <a:r>
              <a:rPr lang="pt-PT" dirty="0" err="1" smtClean="0"/>
              <a:t>Magneto-Óptica</a:t>
            </a:r>
            <a:r>
              <a:rPr lang="pt-PT" dirty="0" smtClean="0"/>
              <a:t> de </a:t>
            </a:r>
            <a:br>
              <a:rPr lang="pt-PT" dirty="0" smtClean="0"/>
            </a:br>
            <a:r>
              <a:rPr lang="pt-PT" dirty="0" smtClean="0"/>
              <a:t>Efeito </a:t>
            </a:r>
            <a:r>
              <a:rPr lang="pt-PT" dirty="0" err="1" smtClean="0"/>
              <a:t>Kerr</a:t>
            </a:r>
            <a:endParaRPr lang="pt-PT" dirty="0"/>
          </a:p>
        </p:txBody>
      </p:sp>
      <p:pic>
        <p:nvPicPr>
          <p:cNvPr id="25602" name="Picture 2" descr="C:\Documents and Settings\JoseMiguel\Ambiente de trabalho\Escola de Verão_Fisica 2010\MOKE_setup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7786742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212</TotalTime>
  <Words>397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Módulo</vt:lpstr>
      <vt:lpstr>Técnicas Magneto-Ópticas Aplicadas ao Estudo de Filmes Finos e Válvulas de Spin</vt:lpstr>
      <vt:lpstr>Resumo</vt:lpstr>
      <vt:lpstr>Magnetismo: Origem Física</vt:lpstr>
      <vt:lpstr>Aplicações</vt:lpstr>
      <vt:lpstr>Estrutura e Composição da  Válvula de Spin</vt:lpstr>
      <vt:lpstr>Válvulas de Spin</vt:lpstr>
      <vt:lpstr>Deposição por Feixe Iónico</vt:lpstr>
      <vt:lpstr>Técnica Magneto-Óptica de  Efeito Kerr</vt:lpstr>
      <vt:lpstr>Técnica Magneto-Óptica de  Efeito Kerr</vt:lpstr>
      <vt:lpstr>Resultados: Válvula de Spin</vt:lpstr>
      <vt:lpstr>Resultados: Filme de Co</vt:lpstr>
      <vt:lpstr>Medida da Magnetorresistência</vt:lpstr>
      <vt:lpstr>Resultados: Válvula de Spin</vt:lpstr>
      <vt:lpstr>Conclusões</vt:lpstr>
      <vt:lpstr>Agradecimentos</vt:lpstr>
    </vt:vector>
  </TitlesOfParts>
  <Company>Faculdade Ciências Universidade Porto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Magneto-Ópticas para o Estudo de Filmes Finos e Válvulas de Spin</dc:title>
  <dc:creator>JoseMiguel</dc:creator>
  <cp:lastModifiedBy>David Schmool</cp:lastModifiedBy>
  <cp:revision>59</cp:revision>
  <dcterms:created xsi:type="dcterms:W3CDTF">2010-09-01T16:32:49Z</dcterms:created>
  <dcterms:modified xsi:type="dcterms:W3CDTF">2010-09-03T07:43:48Z</dcterms:modified>
</cp:coreProperties>
</file>